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4400" y="411480"/>
            <a:ext cx="16459200" cy="1645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E2684-E827-5D51-1BCF-951E1D789AA8}"/>
              </a:ext>
            </a:extLst>
          </p:cNvPr>
          <p:cNvSpPr txBox="1"/>
          <p:nvPr/>
        </p:nvSpPr>
        <p:spPr>
          <a:xfrm>
            <a:off x="609600" y="4076700"/>
            <a:ext cx="17449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800" dirty="0"/>
              <a:t>NIGHTWEAR &amp; LOUNGE WEAR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5941" y="1870283"/>
            <a:ext cx="16283940" cy="6829425"/>
            <a:chOff x="1405941" y="1870283"/>
            <a:chExt cx="16283940" cy="68294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05941" y="1870283"/>
              <a:ext cx="8572499" cy="682940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45552" y="2373568"/>
              <a:ext cx="7943849" cy="63245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42523" y="2107066"/>
            <a:ext cx="5943599" cy="630553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10988" y="1990993"/>
            <a:ext cx="6153149" cy="63055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6418" y="1578406"/>
            <a:ext cx="6705599" cy="678178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01774" y="1877516"/>
            <a:ext cx="6857999" cy="66293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01983" y="2006522"/>
            <a:ext cx="9484360" cy="6510020"/>
            <a:chOff x="3801983" y="2006522"/>
            <a:chExt cx="9484360" cy="65100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01983" y="2239112"/>
              <a:ext cx="4905359" cy="62769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71088" y="2006522"/>
              <a:ext cx="4914899" cy="627696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53463" y="2056333"/>
            <a:ext cx="15215869" cy="6114415"/>
            <a:chOff x="2153463" y="2056333"/>
            <a:chExt cx="15215869" cy="61144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53463" y="2426939"/>
              <a:ext cx="7791449" cy="574353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34585" y="2056333"/>
              <a:ext cx="7534289" cy="576258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91944" y="1544726"/>
            <a:ext cx="15439390" cy="7292340"/>
            <a:chOff x="1991944" y="1544726"/>
            <a:chExt cx="15439390" cy="72923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91944" y="1638208"/>
              <a:ext cx="7353299" cy="68960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12818" y="1544726"/>
              <a:ext cx="8318132" cy="729179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47476" y="1045006"/>
            <a:ext cx="5391149" cy="77057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56163" y="894161"/>
            <a:ext cx="5734049" cy="800099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43447" y="2039812"/>
            <a:ext cx="5314949" cy="616265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0" y="2063200"/>
            <a:ext cx="6019799" cy="63626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32551" y="2046853"/>
            <a:ext cx="5210159" cy="619123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91111" y="1900830"/>
            <a:ext cx="5867399" cy="619124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26241" y="1838248"/>
            <a:ext cx="4505309" cy="68770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57295" y="1838248"/>
            <a:ext cx="5133959" cy="67055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87694" y="1128472"/>
            <a:ext cx="13428980" cy="8315325"/>
            <a:chOff x="2287694" y="1128472"/>
            <a:chExt cx="13428980" cy="83153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87694" y="1128472"/>
              <a:ext cx="6991349" cy="831530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3999" y="1660266"/>
              <a:ext cx="6572249" cy="725638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62386" y="1812523"/>
            <a:ext cx="4762499" cy="632459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32356" y="1466231"/>
            <a:ext cx="5667359" cy="68342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9090" y="1169224"/>
            <a:ext cx="7181849" cy="693418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61627" y="1116451"/>
            <a:ext cx="7524749" cy="703895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4446" y="1543171"/>
            <a:ext cx="4867290" cy="720088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50516" y="1314775"/>
            <a:ext cx="4972049" cy="734375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22188" y="1824776"/>
            <a:ext cx="4733909" cy="622934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08257" y="1824776"/>
            <a:ext cx="4733909" cy="622934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6345" y="1778020"/>
            <a:ext cx="7848599" cy="649603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0" y="1942746"/>
            <a:ext cx="8029559" cy="683893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5021" y="1423232"/>
            <a:ext cx="7600949" cy="65627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81646" y="1423232"/>
            <a:ext cx="7324709" cy="656270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6648" y="1462430"/>
            <a:ext cx="5200649" cy="693419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7484" y="1379286"/>
            <a:ext cx="5581649" cy="695324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4285" y="2395819"/>
            <a:ext cx="7258049" cy="594358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90643" y="2262545"/>
            <a:ext cx="7115189" cy="59816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4</Words>
  <Application>Microsoft Office PowerPoint</Application>
  <PresentationFormat>Custom</PresentationFormat>
  <Paragraphs>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Bettex Activewear</dc:title>
  <dc:creator>CarlaBissell</dc:creator>
  <cp:keywords>DAG4Z-gx9YI,BAF5qwjYR_w,0</cp:keywords>
  <cp:lastModifiedBy>Mei Ki</cp:lastModifiedBy>
  <cp:revision>2</cp:revision>
  <dcterms:created xsi:type="dcterms:W3CDTF">2025-11-11T16:54:03Z</dcterms:created>
  <dcterms:modified xsi:type="dcterms:W3CDTF">2025-11-11T17:29:57Z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2025-11-11T00:00:00Z</vt:filetime>
  </property>
  <property fmtid="{D5CDD505-2E9C-101B-9397-08002B2CF9AE}" pid="3" name="Creator">
    <vt:lpwstr>Canva</vt:lpwstr>
  </property>
  <property fmtid="{D5CDD505-2E9C-101B-9397-08002B2CF9AE}" pid="4" name="LastSaved">
    <vt:filetime>2025-11-11T00:00:00Z</vt:filetime>
  </property>
  <property fmtid="{D5CDD505-2E9C-101B-9397-08002B2CF9AE}" pid="5" name="Producer">
    <vt:lpwstr>3-Heights(TM) PDF Security Shell 4.8.25.2 (http://www.pdf-tools.com)</vt:lpwstr>
  </property>
</Properties>
</file>