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BEAE92-B6EE-E3CE-DA44-5DB52D7110C0}"/>
              </a:ext>
            </a:extLst>
          </p:cNvPr>
          <p:cNvSpPr txBox="1"/>
          <p:nvPr/>
        </p:nvSpPr>
        <p:spPr>
          <a:xfrm>
            <a:off x="5867400" y="407670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/>
              <a:t>SWEATERS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5411" y="2281763"/>
            <a:ext cx="16040099" cy="51720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0220" y="2146864"/>
            <a:ext cx="14954249" cy="54006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793" y="2016282"/>
            <a:ext cx="17078309" cy="56197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027" y="2180133"/>
            <a:ext cx="15668639" cy="53435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19" y="2000249"/>
            <a:ext cx="17259299" cy="59340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090116"/>
            <a:ext cx="15649589" cy="58864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2825" y="2157770"/>
            <a:ext cx="16049639" cy="56197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694" y="2532857"/>
            <a:ext cx="16506839" cy="50387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1216" y="2637891"/>
            <a:ext cx="14763749" cy="5353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0983" y="2308433"/>
            <a:ext cx="14697089" cy="53816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1101" y="1850989"/>
            <a:ext cx="5753099" cy="61436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1510295"/>
            <a:ext cx="6438899" cy="61436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9508" y="2315784"/>
            <a:ext cx="14411339" cy="56578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4268" y="2316427"/>
            <a:ext cx="15678149" cy="53720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158288"/>
            <a:ext cx="15878159" cy="59911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843" y="2131771"/>
            <a:ext cx="16078199" cy="588644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262591"/>
            <a:ext cx="15259049" cy="54196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6095" y="2198004"/>
            <a:ext cx="16106759" cy="56578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7780" y="1841372"/>
            <a:ext cx="15525749" cy="60578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794" y="2368502"/>
            <a:ext cx="15049499" cy="55530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922952"/>
            <a:ext cx="15754349" cy="57054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2249" y="2626827"/>
            <a:ext cx="14287499" cy="48196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3554" y="1702063"/>
            <a:ext cx="7124699" cy="67055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45269" y="2089708"/>
            <a:ext cx="7324709" cy="61054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395" y="2078446"/>
            <a:ext cx="14716139" cy="60197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2073" y="2101687"/>
            <a:ext cx="6038849" cy="60864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76964" y="2101656"/>
            <a:ext cx="7419989" cy="6067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157" y="1815665"/>
            <a:ext cx="6391290" cy="60674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2107691"/>
            <a:ext cx="6705599" cy="60674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5123" y="2119853"/>
            <a:ext cx="6991349" cy="60483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5652" y="1876500"/>
            <a:ext cx="7258049" cy="60483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063" y="2409391"/>
            <a:ext cx="15821039" cy="46100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972" y="2497134"/>
            <a:ext cx="16125809" cy="50768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2227" y="2538849"/>
            <a:ext cx="15268589" cy="5210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</Words>
  <Application>Microsoft Office PowerPoint</Application>
  <PresentationFormat>Custom</PresentationFormat>
  <Paragraphs>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Bettex Activewear</dc:title>
  <dc:creator>CarlaBissell</dc:creator>
  <cp:keywords>DAG4Z-gx9YI,BAF5qwjYR_w,0</cp:keywords>
  <cp:lastModifiedBy>Mei Ki</cp:lastModifiedBy>
  <cp:revision>1</cp:revision>
  <dcterms:created xsi:type="dcterms:W3CDTF">2025-11-12T16:26:05Z</dcterms:created>
  <dcterms:modified xsi:type="dcterms:W3CDTF">2025-11-12T17:03:58Z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2025-11-12T00:00:00Z</vt:filetime>
  </property>
  <property fmtid="{D5CDD505-2E9C-101B-9397-08002B2CF9AE}" pid="3" name="Creator">
    <vt:lpwstr>Canva</vt:lpwstr>
  </property>
  <property fmtid="{D5CDD505-2E9C-101B-9397-08002B2CF9AE}" pid="4" name="LastSaved">
    <vt:filetime>2025-11-12T00:00:00Z</vt:filetime>
  </property>
  <property fmtid="{D5CDD505-2E9C-101B-9397-08002B2CF9AE}" pid="5" name="Producer">
    <vt:lpwstr>3-Heights(TM) PDF Security Shell 4.8.25.2 (http://www.pdf-tools.com)</vt:lpwstr>
  </property>
</Properties>
</file>