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65" r:id="rId3"/>
    <p:sldId id="266" r:id="rId4"/>
    <p:sldId id="270" r:id="rId5"/>
    <p:sldId id="271" r:id="rId6"/>
    <p:sldId id="275" r:id="rId7"/>
    <p:sldId id="277" r:id="rId8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57205" y="9632106"/>
            <a:ext cx="2276474" cy="37147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9388998" y="5562965"/>
            <a:ext cx="7918450" cy="0"/>
          </a:xfrm>
          <a:custGeom>
            <a:avLst/>
            <a:gdLst/>
            <a:ahLst/>
            <a:cxnLst/>
            <a:rect l="l" t="t" r="r" b="b"/>
            <a:pathLst>
              <a:path w="7918450">
                <a:moveTo>
                  <a:pt x="0" y="0"/>
                </a:moveTo>
                <a:lnTo>
                  <a:pt x="7917932" y="0"/>
                </a:lnTo>
              </a:path>
            </a:pathLst>
          </a:custGeom>
          <a:ln w="38100">
            <a:solidFill>
              <a:srgbClr val="5353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448549" cy="1028699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877366"/>
            <a:ext cx="3206989" cy="340963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5995" y="849779"/>
            <a:ext cx="2828924" cy="722949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3629405"/>
            <a:ext cx="3028949" cy="610550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37169" y="7490185"/>
            <a:ext cx="1714499" cy="279680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48063" y="4693401"/>
            <a:ext cx="4741804" cy="55911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6219" y="9653564"/>
            <a:ext cx="1752599" cy="29525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20698" y="1023937"/>
            <a:ext cx="17630140" cy="0"/>
          </a:xfrm>
          <a:custGeom>
            <a:avLst/>
            <a:gdLst/>
            <a:ahLst/>
            <a:cxnLst/>
            <a:rect l="l" t="t" r="r" b="b"/>
            <a:pathLst>
              <a:path w="17630140">
                <a:moveTo>
                  <a:pt x="0" y="0"/>
                </a:moveTo>
                <a:lnTo>
                  <a:pt x="17630013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5559" y="215420"/>
            <a:ext cx="3883025" cy="6273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0698" y="1023937"/>
            <a:ext cx="17630140" cy="0"/>
          </a:xfrm>
          <a:custGeom>
            <a:avLst/>
            <a:gdLst/>
            <a:ahLst/>
            <a:cxnLst/>
            <a:rect l="l" t="t" r="r" b="b"/>
            <a:pathLst>
              <a:path w="17630140">
                <a:moveTo>
                  <a:pt x="0" y="0"/>
                </a:moveTo>
                <a:lnTo>
                  <a:pt x="17630013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75233" y="6500895"/>
            <a:ext cx="3520196" cy="352019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351861" y="805644"/>
            <a:ext cx="15169515" cy="8966835"/>
            <a:chOff x="1351861" y="805644"/>
            <a:chExt cx="15169515" cy="89668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75233" y="1677692"/>
              <a:ext cx="3145840" cy="40789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1832" y="1447043"/>
              <a:ext cx="7553309" cy="83248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1861" y="805644"/>
              <a:ext cx="7410449" cy="832484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5537642" y="314384"/>
            <a:ext cx="181927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55" dirty="0">
                <a:latin typeface="Tahoma"/>
                <a:cs typeface="Tahoma"/>
              </a:rPr>
              <a:t>B6BAL53C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42737" y="1096976"/>
            <a:ext cx="263080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65" dirty="0">
                <a:latin typeface="Tahoma"/>
                <a:cs typeface="Tahoma"/>
              </a:rPr>
              <a:t>DESIGN</a:t>
            </a:r>
            <a:r>
              <a:rPr sz="3000" spc="-33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542737" y="5834447"/>
            <a:ext cx="2574290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40" dirty="0">
                <a:latin typeface="Tahoma"/>
                <a:cs typeface="Tahoma"/>
              </a:rPr>
              <a:t>FABRIC</a:t>
            </a:r>
            <a:r>
              <a:rPr sz="3000" spc="-32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7998" y="1184122"/>
            <a:ext cx="251269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210" dirty="0">
                <a:latin typeface="Tahoma"/>
                <a:cs typeface="Tahoma"/>
              </a:rPr>
              <a:t>100%</a:t>
            </a:r>
            <a:r>
              <a:rPr sz="3000" spc="-325" dirty="0">
                <a:latin typeface="Tahoma"/>
                <a:cs typeface="Tahoma"/>
              </a:rPr>
              <a:t> </a:t>
            </a:r>
            <a:r>
              <a:rPr sz="3000" spc="40" dirty="0">
                <a:latin typeface="Tahoma"/>
                <a:cs typeface="Tahoma"/>
              </a:rPr>
              <a:t>COTTON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5939" algn="l"/>
              </a:tabLst>
            </a:pPr>
            <a:r>
              <a:rPr spc="75" dirty="0"/>
              <a:t>WOMEN</a:t>
            </a:r>
            <a:r>
              <a:rPr dirty="0"/>
              <a:t>	</a:t>
            </a:r>
            <a:r>
              <a:rPr spc="95" dirty="0"/>
              <a:t>PRODUCT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75233" y="6500895"/>
            <a:ext cx="3520196" cy="352019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62921" y="0"/>
            <a:ext cx="15358744" cy="10287000"/>
            <a:chOff x="1162921" y="0"/>
            <a:chExt cx="15358744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75233" y="1677692"/>
              <a:ext cx="3145840" cy="40789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1940" y="610834"/>
              <a:ext cx="7391399" cy="9676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2921" y="0"/>
              <a:ext cx="7648590" cy="10286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5939" algn="l"/>
              </a:tabLst>
            </a:pPr>
            <a:r>
              <a:rPr spc="75" dirty="0"/>
              <a:t>WOMEN</a:t>
            </a:r>
            <a:r>
              <a:rPr dirty="0"/>
              <a:t>	</a:t>
            </a:r>
            <a:r>
              <a:rPr spc="95" dirty="0"/>
              <a:t>PRODUCT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610961" y="347912"/>
            <a:ext cx="182054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10" dirty="0">
                <a:latin typeface="Tahoma"/>
                <a:cs typeface="Tahoma"/>
              </a:rPr>
              <a:t>B6FAV55G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42737" y="1096976"/>
            <a:ext cx="263080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65" dirty="0">
                <a:latin typeface="Tahoma"/>
                <a:cs typeface="Tahoma"/>
              </a:rPr>
              <a:t>DESIGN</a:t>
            </a:r>
            <a:r>
              <a:rPr sz="3000" spc="-33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04211" y="5834447"/>
            <a:ext cx="2574290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40" dirty="0">
                <a:latin typeface="Tahoma"/>
                <a:cs typeface="Tahoma"/>
              </a:rPr>
              <a:t>FABRIC</a:t>
            </a:r>
            <a:r>
              <a:rPr sz="3000" spc="-32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7998" y="1111008"/>
            <a:ext cx="351726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-210" dirty="0">
                <a:latin typeface="Tahoma"/>
                <a:cs typeface="Tahoma"/>
              </a:rPr>
              <a:t>100%</a:t>
            </a:r>
            <a:r>
              <a:rPr sz="3000" spc="-300" dirty="0">
                <a:latin typeface="Tahoma"/>
                <a:cs typeface="Tahoma"/>
              </a:rPr>
              <a:t> </a:t>
            </a:r>
            <a:r>
              <a:rPr sz="3000" dirty="0">
                <a:latin typeface="Tahoma"/>
                <a:cs typeface="Tahoma"/>
              </a:rPr>
              <a:t>POLY</a:t>
            </a:r>
            <a:r>
              <a:rPr sz="3000" spc="-300" dirty="0">
                <a:latin typeface="Tahoma"/>
                <a:cs typeface="Tahoma"/>
              </a:rPr>
              <a:t> </a:t>
            </a:r>
            <a:r>
              <a:rPr sz="3000" spc="-10" dirty="0">
                <a:latin typeface="Tahoma"/>
                <a:cs typeface="Tahoma"/>
              </a:rPr>
              <a:t>CHIFFON </a:t>
            </a:r>
            <a:r>
              <a:rPr sz="3000" spc="50" dirty="0">
                <a:latin typeface="Tahoma"/>
                <a:cs typeface="Tahoma"/>
              </a:rPr>
              <a:t>JACQUARD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75233" y="6500895"/>
            <a:ext cx="3520196" cy="352019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47720" y="179661"/>
            <a:ext cx="15773400" cy="10107930"/>
            <a:chOff x="747720" y="179661"/>
            <a:chExt cx="15773400" cy="101079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75233" y="1677692"/>
              <a:ext cx="3145840" cy="40789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8288" y="577321"/>
              <a:ext cx="7524749" cy="97096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720" y="179661"/>
              <a:ext cx="7820009" cy="1010735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5939" algn="l"/>
              </a:tabLst>
            </a:pPr>
            <a:r>
              <a:rPr spc="75" dirty="0"/>
              <a:t>WOMEN</a:t>
            </a:r>
            <a:r>
              <a:rPr dirty="0"/>
              <a:t>	</a:t>
            </a:r>
            <a:r>
              <a:rPr spc="95" dirty="0"/>
              <a:t>PRODUCT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79248" y="347912"/>
            <a:ext cx="2084070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60" dirty="0">
                <a:latin typeface="Tahoma"/>
                <a:cs typeface="Tahoma"/>
              </a:rPr>
              <a:t>DES-</a:t>
            </a:r>
            <a:r>
              <a:rPr sz="3000" spc="-185" dirty="0">
                <a:latin typeface="Tahoma"/>
                <a:cs typeface="Tahoma"/>
              </a:rPr>
              <a:t>IBS-</a:t>
            </a:r>
            <a:r>
              <a:rPr sz="3000" spc="-25" dirty="0">
                <a:latin typeface="Tahoma"/>
                <a:cs typeface="Tahoma"/>
              </a:rPr>
              <a:t>112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42737" y="1096976"/>
            <a:ext cx="263080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65" dirty="0">
                <a:latin typeface="Tahoma"/>
                <a:cs typeface="Tahoma"/>
              </a:rPr>
              <a:t>DESIGN</a:t>
            </a:r>
            <a:r>
              <a:rPr sz="3000" spc="-33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04211" y="5834447"/>
            <a:ext cx="2574290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40" dirty="0">
                <a:latin typeface="Tahoma"/>
                <a:cs typeface="Tahoma"/>
              </a:rPr>
              <a:t>FABRIC</a:t>
            </a:r>
            <a:r>
              <a:rPr sz="3000" spc="-32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7998" y="1111008"/>
            <a:ext cx="2512695" cy="10922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3000" spc="-210" dirty="0">
                <a:latin typeface="Tahoma"/>
                <a:cs typeface="Tahoma"/>
              </a:rPr>
              <a:t>100%</a:t>
            </a:r>
            <a:r>
              <a:rPr sz="3000" spc="-325" dirty="0">
                <a:latin typeface="Tahoma"/>
                <a:cs typeface="Tahoma"/>
              </a:rPr>
              <a:t> </a:t>
            </a:r>
            <a:r>
              <a:rPr sz="3000" spc="40" dirty="0">
                <a:latin typeface="Tahoma"/>
                <a:cs typeface="Tahoma"/>
              </a:rPr>
              <a:t>COTTON</a:t>
            </a:r>
            <a:endParaRPr sz="3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000" spc="-10" dirty="0">
                <a:latin typeface="Tahoma"/>
                <a:cs typeface="Tahoma"/>
              </a:rPr>
              <a:t>40s</a:t>
            </a:r>
            <a:r>
              <a:rPr sz="3000" spc="-355" dirty="0">
                <a:latin typeface="Tahoma"/>
                <a:cs typeface="Tahoma"/>
              </a:rPr>
              <a:t> </a:t>
            </a:r>
            <a:r>
              <a:rPr sz="3000" spc="-10" dirty="0">
                <a:latin typeface="Tahoma"/>
                <a:cs typeface="Tahoma"/>
              </a:rPr>
              <a:t>POPLIN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55431" y="6386595"/>
            <a:ext cx="3520196" cy="352019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34567" y="0"/>
            <a:ext cx="15439390" cy="10287000"/>
            <a:chOff x="1134567" y="0"/>
            <a:chExt cx="15439390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27963" y="1698241"/>
              <a:ext cx="3145840" cy="40789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2365" y="799423"/>
              <a:ext cx="7839059" cy="94875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4567" y="0"/>
              <a:ext cx="7802076" cy="102869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07998" y="1206985"/>
            <a:ext cx="251269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210" dirty="0">
                <a:latin typeface="Tahoma"/>
                <a:cs typeface="Tahoma"/>
              </a:rPr>
              <a:t>100%</a:t>
            </a:r>
            <a:r>
              <a:rPr sz="3000" spc="-325" dirty="0">
                <a:latin typeface="Tahoma"/>
                <a:cs typeface="Tahoma"/>
              </a:rPr>
              <a:t> </a:t>
            </a:r>
            <a:r>
              <a:rPr sz="3000" spc="40" dirty="0">
                <a:latin typeface="Tahoma"/>
                <a:cs typeface="Tahoma"/>
              </a:rPr>
              <a:t>COTTON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663268" y="394025"/>
            <a:ext cx="1853564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50" dirty="0">
                <a:latin typeface="Tahoma"/>
                <a:cs typeface="Tahoma"/>
              </a:rPr>
              <a:t>B6CAL53D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42737" y="1096976"/>
            <a:ext cx="263080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65" dirty="0">
                <a:latin typeface="Tahoma"/>
                <a:cs typeface="Tahoma"/>
              </a:rPr>
              <a:t>DESIGN</a:t>
            </a:r>
            <a:r>
              <a:rPr sz="3000" spc="-33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53679" y="5834447"/>
            <a:ext cx="2574290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40" dirty="0">
                <a:latin typeface="Tahoma"/>
                <a:cs typeface="Tahoma"/>
              </a:rPr>
              <a:t>FABRIC</a:t>
            </a:r>
            <a:r>
              <a:rPr sz="3000" spc="-32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5939" algn="l"/>
              </a:tabLst>
            </a:pPr>
            <a:r>
              <a:rPr spc="75" dirty="0"/>
              <a:t>WOMEN</a:t>
            </a:r>
            <a:r>
              <a:rPr dirty="0"/>
              <a:t>	</a:t>
            </a:r>
            <a:r>
              <a:rPr spc="95" dirty="0"/>
              <a:t>PRODUCT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7928" y="1046798"/>
            <a:ext cx="16428085" cy="8860155"/>
            <a:chOff x="647928" y="1046798"/>
            <a:chExt cx="16428085" cy="88601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55431" y="6386596"/>
              <a:ext cx="3520196" cy="35201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4057" y="1649117"/>
              <a:ext cx="7734299" cy="79438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928" y="1046798"/>
              <a:ext cx="8343899" cy="757239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07998" y="1133871"/>
            <a:ext cx="2792730" cy="162560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3000" spc="-270" dirty="0">
                <a:latin typeface="Tahoma"/>
                <a:cs typeface="Tahoma"/>
              </a:rPr>
              <a:t>82%</a:t>
            </a:r>
            <a:r>
              <a:rPr sz="3000" spc="-350" dirty="0">
                <a:latin typeface="Tahoma"/>
                <a:cs typeface="Tahoma"/>
              </a:rPr>
              <a:t> </a:t>
            </a:r>
            <a:r>
              <a:rPr sz="3000" spc="40" dirty="0">
                <a:latin typeface="Tahoma"/>
                <a:cs typeface="Tahoma"/>
              </a:rPr>
              <a:t>COTTON</a:t>
            </a:r>
            <a:endParaRPr sz="3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000" spc="-270" dirty="0">
                <a:latin typeface="Tahoma"/>
                <a:cs typeface="Tahoma"/>
              </a:rPr>
              <a:t>17%</a:t>
            </a:r>
            <a:r>
              <a:rPr sz="3000" spc="-350" dirty="0">
                <a:latin typeface="Tahoma"/>
                <a:cs typeface="Tahoma"/>
              </a:rPr>
              <a:t> </a:t>
            </a:r>
            <a:r>
              <a:rPr sz="3000" spc="-10" dirty="0">
                <a:latin typeface="Tahoma"/>
                <a:cs typeface="Tahoma"/>
              </a:rPr>
              <a:t>POLYESTER</a:t>
            </a:r>
            <a:endParaRPr sz="3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000" spc="-400" dirty="0">
                <a:latin typeface="Tahoma"/>
                <a:cs typeface="Tahoma"/>
              </a:rPr>
              <a:t>1%</a:t>
            </a:r>
            <a:r>
              <a:rPr sz="3000" spc="-355" dirty="0">
                <a:latin typeface="Tahoma"/>
                <a:cs typeface="Tahoma"/>
              </a:rPr>
              <a:t> </a:t>
            </a:r>
            <a:r>
              <a:rPr sz="3000" spc="-10" dirty="0">
                <a:latin typeface="Tahoma"/>
                <a:cs typeface="Tahoma"/>
              </a:rPr>
              <a:t>ELASTANE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664161" y="394025"/>
            <a:ext cx="1851660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10" dirty="0">
                <a:latin typeface="Tahoma"/>
                <a:cs typeface="Tahoma"/>
              </a:rPr>
              <a:t>B6DCA191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42737" y="1096976"/>
            <a:ext cx="263080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65" dirty="0">
                <a:latin typeface="Tahoma"/>
                <a:cs typeface="Tahoma"/>
              </a:rPr>
              <a:t>DESIGN</a:t>
            </a:r>
            <a:r>
              <a:rPr sz="3000" spc="-33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53679" y="5834447"/>
            <a:ext cx="2574290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40" dirty="0">
                <a:latin typeface="Tahoma"/>
                <a:cs typeface="Tahoma"/>
              </a:rPr>
              <a:t>FABRIC</a:t>
            </a:r>
            <a:r>
              <a:rPr sz="3000" spc="-32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5939" algn="l"/>
              </a:tabLst>
            </a:pPr>
            <a:r>
              <a:rPr spc="75" dirty="0"/>
              <a:t>WOMEN</a:t>
            </a:r>
            <a:r>
              <a:rPr dirty="0"/>
              <a:t>	</a:t>
            </a:r>
            <a:r>
              <a:rPr spc="95" dirty="0"/>
              <a:t>PRODUCT</a:t>
            </a: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27963" y="1698241"/>
            <a:ext cx="3145840" cy="40789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0698" y="1023937"/>
            <a:ext cx="17630140" cy="0"/>
          </a:xfrm>
          <a:custGeom>
            <a:avLst/>
            <a:gdLst/>
            <a:ahLst/>
            <a:cxnLst/>
            <a:rect l="l" t="t" r="r" b="b"/>
            <a:pathLst>
              <a:path w="17630140">
                <a:moveTo>
                  <a:pt x="0" y="0"/>
                </a:moveTo>
                <a:lnTo>
                  <a:pt x="17630013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55431" y="6428871"/>
            <a:ext cx="3520196" cy="352019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351861" y="778398"/>
            <a:ext cx="11656060" cy="9509125"/>
            <a:chOff x="1351861" y="778398"/>
            <a:chExt cx="11656060" cy="95091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25783" y="1218712"/>
              <a:ext cx="6781799" cy="906828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1861" y="778398"/>
              <a:ext cx="6781799" cy="914399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5255613" y="314384"/>
            <a:ext cx="238315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300" dirty="0">
                <a:latin typeface="Tahoma"/>
                <a:cs typeface="Tahoma"/>
              </a:rPr>
              <a:t>IR-</a:t>
            </a:r>
            <a:r>
              <a:rPr sz="3000" spc="-10" dirty="0">
                <a:latin typeface="Tahoma"/>
                <a:cs typeface="Tahoma"/>
              </a:rPr>
              <a:t>GR8818638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42737" y="1096976"/>
            <a:ext cx="263080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65" dirty="0">
                <a:latin typeface="Tahoma"/>
                <a:cs typeface="Tahoma"/>
              </a:rPr>
              <a:t>DESIGN</a:t>
            </a:r>
            <a:r>
              <a:rPr sz="3000" spc="-33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42737" y="5834447"/>
            <a:ext cx="2574290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40" dirty="0">
                <a:latin typeface="Tahoma"/>
                <a:cs typeface="Tahoma"/>
              </a:rPr>
              <a:t>FABRIC</a:t>
            </a:r>
            <a:r>
              <a:rPr sz="3000" spc="-32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7998" y="1184122"/>
            <a:ext cx="251269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210" dirty="0">
                <a:latin typeface="Tahoma"/>
                <a:cs typeface="Tahoma"/>
              </a:rPr>
              <a:t>100%</a:t>
            </a:r>
            <a:r>
              <a:rPr sz="3000" spc="-325" dirty="0">
                <a:latin typeface="Tahoma"/>
                <a:cs typeface="Tahoma"/>
              </a:rPr>
              <a:t> </a:t>
            </a:r>
            <a:r>
              <a:rPr sz="3000" spc="40" dirty="0">
                <a:latin typeface="Tahoma"/>
                <a:cs typeface="Tahoma"/>
              </a:rPr>
              <a:t>COTTON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5939" algn="l"/>
              </a:tabLst>
            </a:pPr>
            <a:r>
              <a:rPr spc="75" dirty="0"/>
              <a:t>WOMEN</a:t>
            </a:r>
            <a:r>
              <a:rPr dirty="0"/>
              <a:t>	</a:t>
            </a:r>
            <a:r>
              <a:rPr spc="95" dirty="0"/>
              <a:t>PRODUCT</a:t>
            </a: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75233" y="1677692"/>
            <a:ext cx="3145840" cy="40789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579" y="0"/>
            <a:ext cx="16730344" cy="10287000"/>
            <a:chOff x="345579" y="0"/>
            <a:chExt cx="16730344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55431" y="6386595"/>
              <a:ext cx="3520196" cy="35201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6357" y="0"/>
              <a:ext cx="9420209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579" y="0"/>
              <a:ext cx="8648699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07998" y="1206985"/>
            <a:ext cx="190182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210" dirty="0">
                <a:latin typeface="Tahoma"/>
                <a:cs typeface="Tahoma"/>
              </a:rPr>
              <a:t>100%</a:t>
            </a:r>
            <a:r>
              <a:rPr sz="3000" spc="-325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POLY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07619" y="394025"/>
            <a:ext cx="1765300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10" dirty="0">
                <a:latin typeface="Tahoma"/>
                <a:cs typeface="Tahoma"/>
              </a:rPr>
              <a:t>B6FC0188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42737" y="1096976"/>
            <a:ext cx="2630805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65" dirty="0">
                <a:latin typeface="Tahoma"/>
                <a:cs typeface="Tahoma"/>
              </a:rPr>
              <a:t>DESIGN</a:t>
            </a:r>
            <a:r>
              <a:rPr sz="3000" spc="-33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53679" y="5834447"/>
            <a:ext cx="2574290" cy="4857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spc="-40" dirty="0">
                <a:latin typeface="Tahoma"/>
                <a:cs typeface="Tahoma"/>
              </a:rPr>
              <a:t>FABRIC</a:t>
            </a:r>
            <a:r>
              <a:rPr sz="3000" spc="-320" dirty="0">
                <a:latin typeface="Tahoma"/>
                <a:cs typeface="Tahoma"/>
              </a:rPr>
              <a:t> </a:t>
            </a:r>
            <a:r>
              <a:rPr sz="3000" spc="-20" dirty="0">
                <a:latin typeface="Tahoma"/>
                <a:cs typeface="Tahoma"/>
              </a:rPr>
              <a:t>DETAIL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5939" algn="l"/>
              </a:tabLst>
            </a:pPr>
            <a:r>
              <a:rPr spc="75" dirty="0"/>
              <a:t>WOMEN</a:t>
            </a:r>
            <a:r>
              <a:rPr dirty="0"/>
              <a:t>	</a:t>
            </a:r>
            <a:r>
              <a:rPr spc="95" dirty="0"/>
              <a:t>PRODUCT</a:t>
            </a: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75233" y="1677692"/>
            <a:ext cx="3145840" cy="40789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87</Words>
  <Application>Microsoft Office PowerPoint</Application>
  <PresentationFormat>Custom</PresentationFormat>
  <Paragraphs>38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 Narrow</vt:lpstr>
      <vt:lpstr>Calibri</vt:lpstr>
      <vt:lpstr>Tahoma</vt:lpstr>
      <vt:lpstr>Office Theme</vt:lpstr>
      <vt:lpstr>WOMEN PRODUCT</vt:lpstr>
      <vt:lpstr>WOMEN PRODUCT</vt:lpstr>
      <vt:lpstr>WOMEN PRODUCT</vt:lpstr>
      <vt:lpstr>WOMEN PRODUCT</vt:lpstr>
      <vt:lpstr>WOMEN PRODUCT</vt:lpstr>
      <vt:lpstr>WOMEN PRODUCT</vt:lpstr>
      <vt:lpstr>WOMEN PRODUCT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WOMEN’S INDIA DRESSES &amp; BLOUSES - APRIL 2025</dc:title>
  <dc:creator>natasha</dc:creator>
  <cp:keywords>DAGjqc8vwPk,BAF5qwjYR_w,0</cp:keywords>
  <cp:lastModifiedBy>Mei Ki</cp:lastModifiedBy>
  <cp:revision>4</cp:revision>
  <dcterms:created xsi:type="dcterms:W3CDTF">2025-11-12T17:31:08Z</dcterms:created>
  <dcterms:modified xsi:type="dcterms:W3CDTF">2025-11-13T12:57:23Z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2025-09-30T00:00:00Z</vt:filetime>
  </property>
  <property fmtid="{D5CDD505-2E9C-101B-9397-08002B2CF9AE}" pid="3" name="Creator">
    <vt:lpwstr>Canva</vt:lpwstr>
  </property>
  <property fmtid="{D5CDD505-2E9C-101B-9397-08002B2CF9AE}" pid="4" name="LastSaved">
    <vt:filetime>2025-11-12T00:00:00Z</vt:filetime>
  </property>
  <property fmtid="{D5CDD505-2E9C-101B-9397-08002B2CF9AE}" pid="5" name="Producer">
    <vt:lpwstr>3-Heights(TM) PDF Security Shell 4.8.25.2 (http://www.pdf-tools.com)</vt:lpwstr>
  </property>
</Properties>
</file>