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4481A9-D21E-1819-B97C-0DF4625144D3}"/>
              </a:ext>
            </a:extLst>
          </p:cNvPr>
          <p:cNvSpPr txBox="1"/>
          <p:nvPr/>
        </p:nvSpPr>
        <p:spPr>
          <a:xfrm>
            <a:off x="4572000" y="4381500"/>
            <a:ext cx="9144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600" dirty="0"/>
              <a:t>ACTIVE WEAR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3923" y="1567939"/>
            <a:ext cx="5095859" cy="71532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2558" y="1194784"/>
            <a:ext cx="5468355" cy="76825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4846" y="1417530"/>
            <a:ext cx="13851890" cy="7329170"/>
            <a:chOff x="1764846" y="1417530"/>
            <a:chExt cx="13851890" cy="7329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4846" y="1417536"/>
              <a:ext cx="7285396" cy="7328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2035" y="1417530"/>
              <a:ext cx="7134209" cy="68865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2924" y="1335453"/>
            <a:ext cx="14910435" cy="7054215"/>
            <a:chOff x="1652924" y="1335453"/>
            <a:chExt cx="14910435" cy="7054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2924" y="1335453"/>
              <a:ext cx="7487783" cy="70537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0868" y="1513880"/>
              <a:ext cx="7572359" cy="66960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2042" y="1266120"/>
            <a:ext cx="6115049" cy="74961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5471" y="1266120"/>
            <a:ext cx="6181709" cy="74199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361" y="1363065"/>
            <a:ext cx="8458199" cy="65626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8231" y="1363065"/>
            <a:ext cx="8448689" cy="65626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1502" y="1919508"/>
            <a:ext cx="5000609" cy="68293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30918" y="1675101"/>
            <a:ext cx="4838699" cy="69341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7968" y="1443593"/>
            <a:ext cx="5543549" cy="74008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1443575"/>
            <a:ext cx="5200649" cy="71913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4083" y="1737725"/>
            <a:ext cx="7789368" cy="72307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8804" y="2012045"/>
            <a:ext cx="7010399" cy="66769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656" y="2248792"/>
            <a:ext cx="8677290" cy="579119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84968" y="2422915"/>
            <a:ext cx="7715249" cy="57911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2397" y="1696760"/>
            <a:ext cx="6381749" cy="65150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4229" y="1498030"/>
            <a:ext cx="6572249" cy="67151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774" y="2028730"/>
            <a:ext cx="6743699" cy="60578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16521" y="1940722"/>
            <a:ext cx="7319771" cy="64080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</Words>
  <Application>Microsoft Office PowerPoint</Application>
  <PresentationFormat>Custom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Bettex Activewear</dc:title>
  <dc:creator>CarlaBissell</dc:creator>
  <cp:keywords>DAG4Z-gx9YI,BAF5qwjYR_w,0</cp:keywords>
  <cp:lastModifiedBy>Mei Ki</cp:lastModifiedBy>
  <cp:revision>2</cp:revision>
  <dcterms:created xsi:type="dcterms:W3CDTF">2025-11-11T16:54:03Z</dcterms:created>
  <dcterms:modified xsi:type="dcterms:W3CDTF">2025-11-11T17:29:02Z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2025-11-11T00:00:00Z</vt:filetime>
  </property>
  <property fmtid="{D5CDD505-2E9C-101B-9397-08002B2CF9AE}" pid="3" name="Creator">
    <vt:lpwstr>Canva</vt:lpwstr>
  </property>
  <property fmtid="{D5CDD505-2E9C-101B-9397-08002B2CF9AE}" pid="4" name="LastSaved">
    <vt:filetime>2025-11-11T00:00:00Z</vt:filetime>
  </property>
  <property fmtid="{D5CDD505-2E9C-101B-9397-08002B2CF9AE}" pid="5" name="Producer">
    <vt:lpwstr>3-Heights(TM) PDF Security Shell 4.8.25.2 (http://www.pdf-tools.com)</vt:lpwstr>
  </property>
</Properties>
</file>